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4" r:id="rId4"/>
    <p:sldId id="265" r:id="rId5"/>
    <p:sldId id="266" r:id="rId6"/>
    <p:sldId id="263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3380"/>
            <a:ext cx="9144000" cy="1058436"/>
          </a:xfrm>
        </p:spPr>
        <p:txBody>
          <a:bodyPr/>
          <a:lstStyle/>
          <a:p>
            <a:r>
              <a:rPr lang="en-AU" sz="3200" dirty="0"/>
              <a:t>The Precious Blood of Christ</a:t>
            </a:r>
            <a:br>
              <a:rPr lang="en-AU" dirty="0"/>
            </a:b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/>
              <a:t>Pastor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31 December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It is precious because it…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Redeems us (1 Peter 1:19)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Brings us nigh/near (Ephesians 2:13)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Blots out our sins (Revelation)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Brings peace (Colossians 1:20)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Justifies (Romans 5:6)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Cleanse from all sins (1 John 1:7)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Gives boldness in the day of judgment (Hebrews)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839D2-A500-4BB8-9E67-7C7109162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Protection/Safety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3704C-BF9B-40DB-A951-87299FB8F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Frightening days in the world</a:t>
            </a:r>
          </a:p>
          <a:p>
            <a:pPr>
              <a:buFontTx/>
              <a:buChar char="-"/>
            </a:pPr>
            <a:r>
              <a:rPr lang="en-US" dirty="0"/>
              <a:t>Yet exciting days in the Church</a:t>
            </a:r>
          </a:p>
          <a:p>
            <a:pPr>
              <a:buFontTx/>
              <a:buChar char="-"/>
            </a:pPr>
            <a:r>
              <a:rPr lang="en-US" dirty="0"/>
              <a:t>Safest place to be in these days is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/>
              <a:t>In Christ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/>
              <a:t>In the true Church</a:t>
            </a:r>
          </a:p>
        </p:txBody>
      </p:sp>
    </p:spTree>
    <p:extLst>
      <p:ext uri="{BB962C8B-B14F-4D97-AF65-F5344CB8AC3E}">
        <p14:creationId xmlns:p14="http://schemas.microsoft.com/office/powerpoint/2010/main" val="2810694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0D0A4-7075-4019-936F-038BAF88E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</p:spPr>
        <p:txBody>
          <a:bodyPr/>
          <a:lstStyle/>
          <a:p>
            <a:r>
              <a:rPr lang="en-US" dirty="0"/>
              <a:t>New Covenant Believers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B2921-5852-47F8-8361-5B2C01FED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Guidance, direction and control comes from the infallible Word of God, Scripture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Guidance also comes from the indwelling Holy Spirit, always leading in harmony with, never contrary to the infallible Word. (Romans 8:14)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169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E0898-60F6-4D73-A857-1C68C77BE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5904655"/>
          </a:xfrm>
        </p:spPr>
        <p:txBody>
          <a:bodyPr/>
          <a:lstStyle/>
          <a:p>
            <a:pPr marL="514350" indent="-514350">
              <a:buFont typeface="+mj-lt"/>
              <a:buAutoNum type="alphaLcParenR" startAt="3"/>
            </a:pPr>
            <a:r>
              <a:rPr lang="en-US" dirty="0"/>
              <a:t>Guidance and direction may also be </a:t>
            </a:r>
            <a:r>
              <a:rPr lang="en-US" b="1" dirty="0"/>
              <a:t>confirmed</a:t>
            </a:r>
            <a:r>
              <a:rPr lang="en-US" dirty="0"/>
              <a:t> through various ministries and counsel in the Church.</a:t>
            </a:r>
          </a:p>
          <a:p>
            <a:pPr marL="914400" lvl="1" indent="-514350"/>
            <a:r>
              <a:rPr lang="en-US" sz="3200" dirty="0"/>
              <a:t>Include prophets and 5-fold ministry.</a:t>
            </a:r>
          </a:p>
          <a:p>
            <a:pPr marL="914400" lvl="1" indent="-514350"/>
            <a:r>
              <a:rPr lang="en-US" sz="3200" dirty="0"/>
              <a:t>As a general rule, the Lord is not going to tell others what you do not know yourself, especially as you desire to do the will of God.</a:t>
            </a:r>
          </a:p>
          <a:p>
            <a:pPr marL="914400" lvl="1" indent="-514350"/>
            <a:r>
              <a:rPr lang="en-US" sz="3200" dirty="0"/>
              <a:t>In Acts 21:7-9 the prophet </a:t>
            </a:r>
            <a:r>
              <a:rPr lang="en-US" sz="3200" dirty="0" err="1"/>
              <a:t>Agabus</a:t>
            </a:r>
            <a:r>
              <a:rPr lang="en-US" sz="3200" dirty="0"/>
              <a:t> confirmed to the Apostle Paul what he already knew to be God’s will.  </a:t>
            </a:r>
          </a:p>
        </p:txBody>
      </p:sp>
    </p:spTree>
    <p:extLst>
      <p:ext uri="{BB962C8B-B14F-4D97-AF65-F5344CB8AC3E}">
        <p14:creationId xmlns:p14="http://schemas.microsoft.com/office/powerpoint/2010/main" val="3431592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661C2-317A-4953-837A-F69CEC9E7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Numbers 6:24-26 – The Father’s Blessing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3A70A-D96F-4FA6-8651-1063E3821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Lord bless you and keep you; </a:t>
            </a:r>
          </a:p>
          <a:p>
            <a:pPr marL="0" indent="0">
              <a:buNone/>
            </a:pPr>
            <a:r>
              <a:rPr lang="en-US" dirty="0"/>
              <a:t>The Lord make His face shine upon you, and be gracious to you;</a:t>
            </a:r>
          </a:p>
          <a:p>
            <a:pPr marL="0" indent="0">
              <a:buNone/>
            </a:pPr>
            <a:r>
              <a:rPr lang="en-US" dirty="0"/>
              <a:t>The Lord lift up His countenance upon you, and give you peace.</a:t>
            </a:r>
          </a:p>
        </p:txBody>
      </p:sp>
    </p:spTree>
    <p:extLst>
      <p:ext uri="{BB962C8B-B14F-4D97-AF65-F5344CB8AC3E}">
        <p14:creationId xmlns:p14="http://schemas.microsoft.com/office/powerpoint/2010/main" val="753198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1619</TotalTime>
  <Words>256</Words>
  <Application>Microsoft Office PowerPoint</Application>
  <PresentationFormat>On-screen Show (4:3)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맑은 고딕</vt:lpstr>
      <vt:lpstr>Arial</vt:lpstr>
      <vt:lpstr>Century Gothic</vt:lpstr>
      <vt:lpstr>Office Theme</vt:lpstr>
      <vt:lpstr>The Precious Blood of Christ </vt:lpstr>
      <vt:lpstr>It is precious because it…</vt:lpstr>
      <vt:lpstr>Protection/Safety</vt:lpstr>
      <vt:lpstr>New Covenant Believers</vt:lpstr>
      <vt:lpstr>PowerPoint Presentation</vt:lpstr>
      <vt:lpstr>Numbers 6:24-26 – The Father’s Blessing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63</cp:revision>
  <dcterms:created xsi:type="dcterms:W3CDTF">2014-04-01T16:35:38Z</dcterms:created>
  <dcterms:modified xsi:type="dcterms:W3CDTF">2017-12-31T02:33:18Z</dcterms:modified>
</cp:coreProperties>
</file>